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60" r:id="rId3"/>
    <p:sldId id="259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77207-8469-4D99-BF23-87EF852D6821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6D9EB-E0D8-416D-B230-099BBE2679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322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25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176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955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52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1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744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427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74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417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5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57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164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425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88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E35D1-340D-4212-B25B-F1D6F2613C47}" type="datetimeFigureOut">
              <a:rPr lang="ru-RU" smtClean="0"/>
              <a:t>29.01.2026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EABA4-5ECF-4318-B6F3-691726710C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0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/>
          <a:srcRect t="1385"/>
          <a:stretch/>
        </p:blipFill>
        <p:spPr>
          <a:xfrm>
            <a:off x="89050" y="1773745"/>
            <a:ext cx="3907233" cy="502486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4"/>
          <a:srcRect l="5236" t="1854" r="4332" b="3249"/>
          <a:stretch/>
        </p:blipFill>
        <p:spPr>
          <a:xfrm>
            <a:off x="7516914" y="1259738"/>
            <a:ext cx="4799023" cy="559826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8230" b="16852"/>
          <a:stretch/>
        </p:blipFill>
        <p:spPr>
          <a:xfrm>
            <a:off x="20930" y="144271"/>
            <a:ext cx="1865932" cy="157191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99930" y="359465"/>
            <a:ext cx="1117267" cy="107698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943" y="-30457"/>
            <a:ext cx="3819238" cy="184250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endParaRPr lang="ru-RU" sz="1600" b="1" dirty="0" smtClean="0">
              <a:ln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cap="none" spc="0" dirty="0" err="1" smtClean="0">
                <a:ln/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гыйнвар</a:t>
            </a:r>
            <a:endParaRPr lang="ru-RU" sz="1600" b="1" cap="none" spc="0" dirty="0" smtClean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190" y="505692"/>
            <a:ext cx="78715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</a:p>
          <a:p>
            <a:pPr algn="ctr"/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күңелләрдә мәңге калачак</a:t>
            </a:r>
            <a:endParaRPr lang="ru-RU" sz="2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520" y="3613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02026" y="1436448"/>
            <a:ext cx="3645408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endParaRPr lang="tt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7" name="Овал 16"/>
          <p:cNvSpPr/>
          <p:nvPr/>
        </p:nvSpPr>
        <p:spPr>
          <a:xfrm>
            <a:off x="5336812" y="1303982"/>
            <a:ext cx="3505096" cy="34335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Шау-шулы тормыш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37744" y="2212910"/>
            <a:ext cx="16336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sz="2000" b="1" i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</a:t>
            </a:r>
            <a:r>
              <a:rPr lang="tt-RU" sz="2000" b="1" i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i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674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42866" y="2489737"/>
            <a:ext cx="352112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Ихлас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күңелдән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динендәге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кард</a:t>
            </a:r>
            <a:r>
              <a:rPr lang="tt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әшләребезне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Раштуа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Раштуа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мәр-хәмәтлек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тынычлык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Үзенә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бертөрле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сөенеч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якыныңны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кайгырту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чоры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сезнең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йөрәкләрегезне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җылылык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ышаныч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тулылан-дырсын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Сезгә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гаиләләрегезгә</a:t>
            </a:r>
            <a:endParaRPr lang="ru-RU" sz="14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ныклы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казаныш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изге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эшләрегездә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уңышлар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тынычлык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иминлек</a:t>
            </a: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996283" y="5469583"/>
            <a:ext cx="45430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Күпьеллык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күзәтүләрдән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чыгып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Раштуа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карата</a:t>
            </a:r>
          </a:p>
          <a:p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халыкта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сынамышлар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аларның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кайбер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   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ләре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яуса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мул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себертсә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муллык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кыегына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ятса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арыш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биек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Буран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умарта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оясы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аера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8211792" y="1968422"/>
            <a:ext cx="3783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Хуш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чибәре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47321" y="2253319"/>
            <a:ext cx="3623991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Яңа ел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Б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әйрәм кунагы чыршыкай белән хушлашыр вакыт җитте.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Ләкин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искиткеч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аңа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рәхмәт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әйтмичә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Яңа ел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чибәре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ничек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аерылырга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гыйнварда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чыршысы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хушлашу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узды. Традиция буенча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төркемнәрдә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тәрбияләнүче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чыршы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тирәсенә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җыелдылар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чыршы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җырлар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җырладылар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әйлән-бәйлән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уйнадылар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рус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татар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телләрендә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шигырьләр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сөйләделәр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кызыклы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уеннар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уйнадылар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күңелендә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калдырды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3137" y="3629443"/>
            <a:ext cx="3500720" cy="162492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3668" y="1750811"/>
            <a:ext cx="2968581" cy="172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48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олна 14"/>
          <p:cNvSpPr/>
          <p:nvPr/>
        </p:nvSpPr>
        <p:spPr>
          <a:xfrm>
            <a:off x="5105665" y="29419"/>
            <a:ext cx="2705638" cy="1037323"/>
          </a:xfrm>
          <a:prstGeom prst="wav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sz="20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 дә бер хикмәт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69335" y="181947"/>
            <a:ext cx="328000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tt-RU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069701" y="285758"/>
            <a:ext cx="48689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tt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2484" y="1152122"/>
            <a:ext cx="6096000" cy="46339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u="sng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07294" y="1"/>
            <a:ext cx="397309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елдан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көч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яртыеллыкның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ахыры-тәрбиячеләрнең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арыганлык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киеренкелек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җыела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вакыты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процессына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көч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энергия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сарыф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теләкләре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ихтыяҗлары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оныта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соңгы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урынга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куя,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януга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китерә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гыйнвар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башында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«Яңа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педагог» спорт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тренингында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традициясе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барлыкка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килде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үткәрүнең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максаты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стресска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каршы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торучанлыкны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януны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кисәтү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Тренинг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барышында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күнегүләр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үткәрелде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хезм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әт-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кәрләрнең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уңай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халәт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күнекмәләрен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формалашты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руга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юнәлдерелгән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иде.Бу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күнегүләр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педагогларга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уңай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халәт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булдырырга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итте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елына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көчләр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басарга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этәргеч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бирде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9556" y="1095202"/>
            <a:ext cx="409452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Нардуган котлы булсын!</a:t>
            </a:r>
          </a:p>
          <a:p>
            <a:pPr algn="ctr"/>
            <a:r>
              <a:rPr lang="tt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 мөбәрәк булсын!</a:t>
            </a: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гөрләп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Нардуган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әкият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геройлары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киенеп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килделәр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Нардуган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берлектә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җырлы-биюле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күмәк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уеннар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уйнадылар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һөнәр-ләрен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шундый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борынгыдан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килгән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йола-бәйрәмнәребезне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киләчәк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буыннарга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җиткерү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─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бурычыбыз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Бетерәсе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шушы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матурлыкны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кабул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буыннар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шушы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кебек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чиста,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калсыннар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2483" y="1205348"/>
            <a:ext cx="3974937" cy="2676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5068" y="4218169"/>
            <a:ext cx="3433602" cy="25540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0682" y="4218169"/>
            <a:ext cx="4025068" cy="23835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3" t="11866" r="11567" b="8800"/>
          <a:stretch/>
        </p:blipFill>
        <p:spPr>
          <a:xfrm>
            <a:off x="188579" y="3803969"/>
            <a:ext cx="3511296" cy="292608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/>
          <a:srcRect l="3866" b="20621"/>
          <a:stretch/>
        </p:blipFill>
        <p:spPr>
          <a:xfrm>
            <a:off x="93030" y="28920"/>
            <a:ext cx="4089453" cy="103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3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ьная выноска 19"/>
          <p:cNvSpPr/>
          <p:nvPr/>
        </p:nvSpPr>
        <p:spPr>
          <a:xfrm rot="20665288">
            <a:off x="-94172" y="77991"/>
            <a:ext cx="2022760" cy="555018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 колагына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78491" y="-370903"/>
            <a:ext cx="571426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731" y="141918"/>
            <a:ext cx="4116237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42222" y="2888476"/>
            <a:ext cx="347584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 rot="864712">
            <a:off x="9129994" y="313762"/>
            <a:ext cx="2533923" cy="547431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 тәндә-сәламәт акыл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48345" y="826076"/>
            <a:ext cx="35503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65" y="554745"/>
            <a:ext cx="3883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cap="none" spc="0" dirty="0">
              <a:ln/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7197" y="74200"/>
            <a:ext cx="4049554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utoShape 2" descr="https://edu.tatar.ru/upload/news/org6387/37150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5011" y="403308"/>
            <a:ext cx="4264811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шуганда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сак </a:t>
            </a:r>
            <a:r>
              <a:rPr lang="ru-RU" sz="1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булыгыз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Кышкы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көннәрдә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тауларыннан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тюбинг, чана,                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ледянка”ларда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җитди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имгәнүләр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кайчагында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бәхетсезлек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очраклары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тәмамлана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Шуңа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таудан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кайту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хәвефсезлек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кагыйдәләрен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төгәл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үтәргә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Кече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яшьтәге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тюбингта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тау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җибәрмәгез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күздән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ычкындырмагыз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Башта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үзегез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карагыз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ышанычлы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булганда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гына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рөхсәт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итегез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махсус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җиһазландырылган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урыннарны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сайларга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Урмандагы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яки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парктагы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тауларга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бармагыз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Тюбингта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тау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битенең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тигез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булуы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анда кар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көртләре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агачлар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корылмалар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трамплиннар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тиеш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түгел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исегездә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тотыгыз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тюбинг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идарә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булмый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таудан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төшкәндә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тизлекне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җыя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ә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бәрелешләрдән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котылу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аннан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төшеп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булмый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сөзәк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сайлагыз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Саклану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чараларын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ышанычлы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җиһазларны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гына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кулланыгыз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05974" y="809339"/>
            <a:ext cx="36746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7042" y="4164344"/>
            <a:ext cx="3382407" cy="228084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677042" y="1060540"/>
            <a:ext cx="3637967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Кышкы күңел ачулар</a:t>
            </a: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Кышны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ярата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чөнки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елның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вакыты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Кыш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чана,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чаңгыда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рәхәтләнеп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өемнәре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әвәләү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кардан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ныгытмалар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төзү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мөмкинлеге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гыйнвар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физик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тәрбия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инструкторлары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һавада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ачарга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булдылар.Төрле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уеннар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уйнадылар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Кыш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бабай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ачтылар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көч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сынаштылар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үз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һөнәрләрен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күрсәттеләр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Чара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дустанә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атмосферада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катнашучылар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күтәренке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көрлеге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66751" y="7937"/>
            <a:ext cx="441029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t-RU" sz="16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Экологик шөгыль </a:t>
            </a:r>
          </a:p>
          <a:p>
            <a:pPr algn="just">
              <a:spcAft>
                <a:spcPts val="0"/>
              </a:spcAft>
            </a:pPr>
            <a:r>
              <a:rPr lang="tt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 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гыйнварда уртанчылар </a:t>
            </a:r>
            <a:r>
              <a:rPr lang="tt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төркемнәрендә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экология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буенча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мавыктыргыч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ачык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өгыл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ьләр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узды.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чарада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кышны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беренче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тапкыр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күргән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аю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баласы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Мишутка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катнашты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кышлаучы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кошларны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атадылар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ни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нәкъ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кыш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көне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канатлы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дуслар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турында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кайгырту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мөһим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икәнлеге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турында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фикер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алыштылар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Тәрбияче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кошларны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тукландыруны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ничек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дөрес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оештырырга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кирәклеген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аңлатты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махсус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җимлекләр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ни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кирәклеген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сөйләде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Төрле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кошлар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азык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төрләренә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аерым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игътибар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бирелде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туклануны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төрлеләндерү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зарурлыгын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ассызыкладылар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Балаларга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җимлекләрнең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төрле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төрләрен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күрсәттеләр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табигый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материаллардан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файдаланып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кулларың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гади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җимлек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ясарга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кирәклеге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турында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сөйләделәр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Экологлар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әзер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үрнәкләр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</a:t>
            </a:r>
            <a:r>
              <a:rPr lang="tt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әк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ъдим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иттел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әр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балаларны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өйдә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әти-әниләре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үз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җи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млекл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ә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рен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ясарга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рухландырдылар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tt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Шөгыльләр 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 һәм кызыклы узды, балаларга кышкы чор турында бик күп уңай эмоцияләр һәм файдалы белемнәр, табигатькә сакчыл караш бүләк </a:t>
            </a:r>
            <a:r>
              <a:rPr lang="tt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итте.</a:t>
            </a:r>
            <a:endParaRPr lang="ru-RU" sz="12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t-RU" sz="1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Алган </a:t>
            </a:r>
            <a:r>
              <a:rPr lang="tt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белемнәр балаларга әйләнә-тирә дөньяга җаваплырак карарга, табигатьне сакларга һәм кышкы иң авыр көннәрдә кошлар һәм хайваннарның тормышын сакларга ярдәм итәр дип өметләнәбез.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t-RU" sz="1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200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02" y="4773735"/>
            <a:ext cx="3477144" cy="19874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5003" y="4164344"/>
            <a:ext cx="2936317" cy="259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4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2208</TotalTime>
  <Words>780</Words>
  <Application>Microsoft Office PowerPoint</Application>
  <PresentationFormat>Широкоэкранный</PresentationFormat>
  <Paragraphs>92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SimSun-ExtB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117</cp:revision>
  <dcterms:created xsi:type="dcterms:W3CDTF">2024-11-18T10:41:48Z</dcterms:created>
  <dcterms:modified xsi:type="dcterms:W3CDTF">2026-01-29T09:51:32Z</dcterms:modified>
</cp:coreProperties>
</file>